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F56C-9383-446E-9826-3EED9C161DB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968AE-3E38-4988-A533-D62EC568EF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F56C-9383-446E-9826-3EED9C161DB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968AE-3E38-4988-A533-D62EC568E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F56C-9383-446E-9826-3EED9C161DB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968AE-3E38-4988-A533-D62EC568E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F56C-9383-446E-9826-3EED9C161DB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968AE-3E38-4988-A533-D62EC568E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F56C-9383-446E-9826-3EED9C161DB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968AE-3E38-4988-A533-D62EC568E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F56C-9383-446E-9826-3EED9C161DB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968AE-3E38-4988-A533-D62EC568E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F56C-9383-446E-9826-3EED9C161DB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968AE-3E38-4988-A533-D62EC568E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F56C-9383-446E-9826-3EED9C161DB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968AE-3E38-4988-A533-D62EC568E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F56C-9383-446E-9826-3EED9C161DB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968AE-3E38-4988-A533-D62EC568E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F56C-9383-446E-9826-3EED9C161DB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968AE-3E38-4988-A533-D62EC568EF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86AF56C-9383-446E-9826-3EED9C161DB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A8968AE-3E38-4988-A533-D62EC568E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86AF56C-9383-446E-9826-3EED9C161DB3}" type="datetimeFigureOut">
              <a:rPr lang="en-US" smtClean="0"/>
              <a:pPr/>
              <a:t>6/9/2011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A8968AE-3E38-4988-A533-D62EC568E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752600"/>
            <a:ext cx="8077200" cy="1673352"/>
          </a:xfrm>
        </p:spPr>
        <p:txBody>
          <a:bodyPr/>
          <a:lstStyle/>
          <a:p>
            <a:r>
              <a:rPr lang="en-US" dirty="0" smtClean="0"/>
              <a:t>Oil Spill, Clean Up!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295400"/>
            <a:ext cx="8077200" cy="1447800"/>
          </a:xfrm>
        </p:spPr>
        <p:txBody>
          <a:bodyPr/>
          <a:lstStyle/>
          <a:p>
            <a:r>
              <a:rPr lang="en-US" dirty="0" smtClean="0"/>
              <a:t>By: Makenna Kressley</a:t>
            </a:r>
            <a:endParaRPr lang="en-US" dirty="0"/>
          </a:p>
        </p:txBody>
      </p:sp>
      <p:pic>
        <p:nvPicPr>
          <p:cNvPr id="48130" name="Picture 2" descr="http://www.oilspillnews.net/wp-content/uploads/2010/11/1289300418-15.jpg"/>
          <p:cNvPicPr>
            <a:picLocks noChangeAspect="1" noChangeArrowheads="1"/>
          </p:cNvPicPr>
          <p:nvPr/>
        </p:nvPicPr>
        <p:blipFill>
          <a:blip r:embed="rId2" cstate="print"/>
          <a:srcRect r="1075" b="3650"/>
          <a:stretch>
            <a:fillRect/>
          </a:stretch>
        </p:blipFill>
        <p:spPr bwMode="auto">
          <a:xfrm>
            <a:off x="5943600" y="2590800"/>
            <a:ext cx="2590800" cy="37172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oil come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comes from inside the earth</a:t>
            </a:r>
          </a:p>
          <a:p>
            <a:r>
              <a:rPr lang="en-US" dirty="0" smtClean="0"/>
              <a:t>It is made out of fossils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u="sng" dirty="0" smtClean="0"/>
              <a:t>Fossils</a:t>
            </a:r>
            <a:r>
              <a:rPr lang="en-US" dirty="0" smtClean="0"/>
              <a:t>- dead plants</a:t>
            </a:r>
          </a:p>
          <a:p>
            <a:pPr>
              <a:buNone/>
            </a:pPr>
            <a:r>
              <a:rPr lang="en-US" dirty="0" smtClean="0"/>
              <a:t> and animals</a:t>
            </a:r>
          </a:p>
        </p:txBody>
      </p:sp>
      <p:pic>
        <p:nvPicPr>
          <p:cNvPr id="54274" name="Picture 2" descr="http://www.green-planet-solar-energy.com/images/oil_prod_img_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289070"/>
            <a:ext cx="4593492" cy="3257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How do oil spills occur?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When an oil tanker hits an ice berg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Hits methane (Gas naturally expanded)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 descr="I know I asked for ice, but this is ridiculous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200400"/>
            <a:ext cx="2476500" cy="3382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happens to the oil???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oil floats up to the top of the water because the oil is less dense than the water!</a:t>
            </a:r>
            <a:endParaRPr lang="en-US" dirty="0"/>
          </a:p>
        </p:txBody>
      </p:sp>
      <p:pic>
        <p:nvPicPr>
          <p:cNvPr id="1026" name="Picture 2" descr="http://t3.gstatic.com/images?q=tbn:ANd9GcSNJTY6-5mhs4Af7NMUv8-gwawFGXAvJvZFtzTxxZLcm0VGROxuEg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810000"/>
            <a:ext cx="3238500" cy="22717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Clean up techniques!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Boom:</a:t>
            </a:r>
          </a:p>
          <a:p>
            <a:r>
              <a:rPr lang="en-US" dirty="0" smtClean="0"/>
              <a:t>Makes a pile of oil</a:t>
            </a:r>
          </a:p>
          <a:p>
            <a:pPr>
              <a:buNone/>
            </a:pPr>
            <a:r>
              <a:rPr lang="en-US" u="sng" dirty="0" smtClean="0"/>
              <a:t>Skimmer:</a:t>
            </a:r>
          </a:p>
          <a:p>
            <a:r>
              <a:rPr lang="en-US" dirty="0" smtClean="0"/>
              <a:t>Skims oil off water</a:t>
            </a:r>
          </a:p>
          <a:p>
            <a:pPr>
              <a:buNone/>
            </a:pPr>
            <a:r>
              <a:rPr lang="en-US" u="sng" dirty="0" smtClean="0"/>
              <a:t>Nano Sand:</a:t>
            </a:r>
          </a:p>
          <a:p>
            <a:r>
              <a:rPr lang="en-US" dirty="0" smtClean="0"/>
              <a:t> Makes oil spots smaller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Boom:</a:t>
            </a:r>
          </a:p>
          <a:p>
            <a:r>
              <a:rPr lang="en-US" dirty="0" smtClean="0"/>
              <a:t>Rope gets filled with oil</a:t>
            </a:r>
          </a:p>
          <a:p>
            <a:r>
              <a:rPr lang="en-US" dirty="0" smtClean="0"/>
              <a:t>Hard with current</a:t>
            </a:r>
          </a:p>
          <a:p>
            <a:pPr>
              <a:buNone/>
            </a:pPr>
            <a:r>
              <a:rPr lang="en-US" u="sng" dirty="0" smtClean="0"/>
              <a:t>Skimmer:</a:t>
            </a:r>
          </a:p>
          <a:p>
            <a:r>
              <a:rPr lang="en-US" dirty="0" smtClean="0"/>
              <a:t>Gets filled with water</a:t>
            </a:r>
          </a:p>
          <a:p>
            <a:pPr>
              <a:buNone/>
            </a:pPr>
            <a:r>
              <a:rPr lang="en-US" u="sng" dirty="0" smtClean="0"/>
              <a:t>Nano  Sand:</a:t>
            </a:r>
          </a:p>
          <a:p>
            <a:r>
              <a:rPr lang="en-US" dirty="0" smtClean="0"/>
              <a:t>Sinks oil to bottom of ocean</a:t>
            </a:r>
          </a:p>
        </p:txBody>
      </p:sp>
      <p:pic>
        <p:nvPicPr>
          <p:cNvPr id="3074" name="Picture 2" descr="http://babyboomeradvisorclub.com/wp-content/uploads/2010/05/2010%20gulf%20oil%20spill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953000"/>
            <a:ext cx="2381250" cy="1714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What are the effects of an oil spill?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Animals get sick</a:t>
            </a:r>
          </a:p>
          <a:p>
            <a:r>
              <a:rPr lang="en-US" dirty="0" smtClean="0"/>
              <a:t> Animals mistake oil for food (Such as turtles)</a:t>
            </a:r>
          </a:p>
          <a:p>
            <a:r>
              <a:rPr lang="en-US" dirty="0" smtClean="0"/>
              <a:t> Damages sea grass</a:t>
            </a:r>
          </a:p>
          <a:p>
            <a:endParaRPr lang="en-US" dirty="0"/>
          </a:p>
        </p:txBody>
      </p:sp>
      <p:sp>
        <p:nvSpPr>
          <p:cNvPr id="2050" name="AutoShape 2" descr="data:image/jpg;base64,/9j/4AAQSkZJRgABAQAAAQABAAD/2wCEAAkGBhQSERUUExQVFRUWFxgZGBgYGBgdHBwYGhoaGRwaHRkYHiYeHRwjGhcUHy8gJCcpLCwsHCAxNTAqNSYrLCkBCQoKDgwOGg8PGiwkHyQsKSwsLCwsLSwsLCwsLCwsLCwsLCwvKSwsLCwpLCwsLCwsLCwsLCwpLCwsLCwsLCwsLP/AABEIAOEA4AMBIgACEQEDEQH/xAAcAAACAgMBAQAAAAAAAAAAAAADBQQGAAECBwj/xABUEAACAQIEAgYFBgkHCQcFAAABAhEAAwQSITEFQQYiUWFxgRMykaGxB0JicsHRFCMzUoKSsuHwFTRDs8LS8QgWJFNUc5Oi0zVEY3SDo8MYZITi4//EABkBAAMBAQEAAAAAAAAAAAAAAAABAgMEBf/EADARAAICAQMCAwcEAgMAAAAAAAABAhESAyExQVETIpEyQmFxobHwBIHR8VLBFDPh/9oADAMBAAIRAxEAPwD1sIIiBFYEHIVsmqHjOkC4piXLfg8wiLoLgH9Jc1BIO629ogtJMDo5PLSstd/pHhUMNiLQI3GcEjxiYo+C4rZvfkrtu5G4VgSPEDUVVrPH7dsAAG2vIAKo8IGlDxeOsXYLqSRqGAh171dTmB8DRiysS71BxXHsPaYpcv2kYRKs6gidpBNKei3H2uOcPcJZgpa3cMBnQaEMBpnWRJGjAgwDNRcVxIWsXigZ1a0dAP8AUoOdL4Aodyw4Pjdi8xW1et3GAkhXBMDSYHKSPbXGI6Q4a2xR8RaVlMFS6gg9hE6Um4Rjhex1sKTpYvnURu9mo68UW1fxSmZ/CHOgndUNLe6Hh1LNgeMWLxItXbdwgSQjAkA6AkDvqXVY4DjRdxjETph13H/imrPTIkqMrm5dCgsxCqNSSQAB2knQV3VCxHGkxFw3LgL21ciymmUBSV9IVOjOxBIJ9URHMkBKyzf52YXlfUjtUMw/WUEe+p2C4havDNauJcHajAx3GNqqydIWYkW7OIuBYzG2hYKYmNOcQYHaNK44DfTFY0XEEegRjcaIYs4KLbbYwAHYq3MLQW4UiyYrj+GtuUuX7KOu6s6giddu8EGhf504P/abH/ESq/iuLeixeLWCfxqHQx/QWh9lct0pAOULcJjMQoZoG0nIpgTpJop8hgW3B8Ts3p9Fdt3I3CMrQO8DlRMXi0tIXuMqIu7MQAJManxgVR7/ABOzeAYoSd1uIQHU8ilwQwPh2ag7VMfjTXeHXDc61yzetIzaDNF20yvpoMyMJ5TNNqhYDsdLcF/tNn9YVNxHFLSWxde4i22yw5IynNqsHnI2qrv0iEHRtjzFFxF/Jw7AufmnCnT6n76TTQ8Ruel2DH/ebP6wpqrAiRqDqKovFukAOHvDrSbVwaxzQ99XXBfkrf1E/ZFD2JkqQDiHG7FgqL11ELAlQTqQIBMDlJFBw/SfC3HVEvoWYwok6nsEjelPSLH+ixto664a6NN/ytqol3jIuXcOvW/nNo69xNG9WUoqi6Vp3gE9gJ9mv2VuuMQOo31W+BoMxVhuNXnRXXCnKyhhN+yDBEiROmhqbwviHpkLZShDuhUkGCjFTquhGk1T+F8cUWLQhtLVscvzR30/6HXQ2HZhzv4g/wDutRTRpJKuDvpniCmAxLLv6Jh+t1T7mNebDExoAABp5bV63xThoxFi9ZYwLtt0nszCAfIwa+f7vFnsXGs35S9bbK4JjrDmDsQdwewis3qNPyhhLG0eu9C+j9l8JaxFy2ly5fXOS6hsqknKihpygCJjcyTSPplwpMHiEFpQqXkZ8g2VlYAlRyDBhptIqvdG/lKxGCtm0i2rtoElVdmBTMcxAZZlZJMEaTvGlKuM9MrmIvG9fdc2UKqroqIDOVQdTJMknUmOwCpWq+hpKq25LNwPHEYzCEaH06r5OGRh7G91S+mGIy8RxIj/AFP9UtLfkuw7Y3HLeAPocMSxYjQ3WUqijvAZmPZA7aD8pHFBb4tfQmCyWSO/qR9lDnK76jwktMsfyf383EB/5e9+3Zpb0gxOXHYsR/Tn9i3Qvkl4kLvE2A1y4W5PnctfdSfplxYJxTGoTB9KCPO3b7fCnnK8huMvCRdPk7uZ8Xe02w6f1jVfCK8L4N0vvYS41yyUBdAhzpmEBiwiGXtq3/J98o+Kx2POGvehKC07ylsqcyleZciOsaI6mVshQziu56Kp1HiK8gx1l8JdOHuiCpPoydBcSTlZTs3VgEDUEGeVeyWrPWg8q8a4t8sQOMv27ti3i8J6QqltlWQE6udGIIOYhjBHMQRVqTvyjhpOUdzLHErtti1q5ctMd8jEAxoJUyh8SKtHRbprce+tnE5WN05VvKoUl46q3ANDMQGEawI1rzzjXSfCXnQ4TDHCgBg4Zx1iYiEUkLlhtdJmtdF8YcTxDC2bck+mR2I1AW2wdiT4L76zcpXwJQmpYvdFr6V3CnEMUBHrWv6m3QeCdI7mFvNdW2j5rWSGZlg5s06KZ7OVLflJ4uLfFsQhMEiyRMx+SX7q56D8K/lLEXbQvNaW1bViVVWlixEdbsHZRnKqfAYTU/KHGMaWZsuZ3d2gQMzsWMDsloHhTrAo38kY28R1bl61k7CLb2kLDuz5h5U1w3yTWA347E4i8v5gyIp7mKDNHgRTL5RlW3wXEKihEtpbCqogBVuJAA8qMpNUXpwpu3uefvjDroNquPSKF4Ng2j/ZP2RXkV7pGvoy0nUGNTvHZXqXTfEZOj2Gf81cEfclNzm+RaUJU7KnxDGH0NzT+jf9k17Nh7Z9Gn1E/ZFfPL8SDoQDoykb8iCNvOnt75W8faQRdswAAB6EHbT8+l4rkyIRtYyLf8ozlMVhu+xe/rLVI+EYknGYQRviLfwag/KJx8tb4XiLpGe9hXZiogZm9Cx05CarmH446Oly2QGtuHUmGEgEajSRqaHqSSplSi4zXY+g3WDXDjQ/Vb4GvG8P8rmOOIsWjcssHvW0YehA6rOFOuYwda9sxJS0r3G9VFZm56AEn3TVZbDWjumuDw3h3Eh6G3qPUXmOwV6P8njBsCrDWb2I/rnrynEfKcjuzW8HgbSA9VGwquSvLMwjU90R31690E6QWsbgEu2rS2QrMj20ACq4gtlgAQZB251Vy2sJaVJssNVjph8nmF4kA12bd5RC3kjNHYwOjr3HXsIqz1lcak07Q1Jrg8RxPyA4tT+KxNhl5FvSIfMAMPfTDg3+T+cwbF4oFRulkGT3ekfbyWvXgawVr48zXxGR+EcLtYW0tnDoLdtdlHvJO5J5k6mqB05+SS7xDGviUxFu2GVBlZGJGQRuCK9IzVtWrNakou0Ck7KB8nXyXvw3FNfbEJcDWmt5VRl3ZWmSfo1B6W/Iy+Mxt7EDEogusGym2xIhVXcN9GvUQK3FHjyuy7PFm/yfbv8Atqf8J/79WDoD8lTcNxf4Q2JS6PRumUWyvrFTMlj+bXpNay0P9RJqmFgLoDAqSYYEGDBgiNDyOu9eVcW+QC0xP4NimQfmXVDx4MpU+0GvXCtZlqY60o8CjseI4f8AyfL5aLmLsqvaqOx9hKj316R0N6CYbhin0IZ7jAB7rxmIHIRoq9w85qzRWRVS/UTlyNtnmfTb5IH4hjXxK4pLYdUGQ2yYyKF3DDeKnfJ58mrcLu3rhxC3vSoqAKhWIaZ1YzV+iso8eWOIWyPrS3pTwM43BXsMHFs3VAzETEMG2BE7U5rRHZWam0Qo1ueM/wD08PGuOT/gn/qVf+kPQz8K4YmAF4IUWyPSZJH4qPmyN8vbVnA7a1FaS15S5Ls8et/5PhG+NU+Fg/8AUop+QBSI/DIP+6J/+SvXIrCav/kTfUMmUDpR8kwxljBWhihb/BLPop9Fmz6IJjOMvqba70g/+nb/AO//APY//rXrwrYpLXklsLI8o4d8gHor1q7+HT6O4jx6CJysGifSaTFetXcrhlYSrAgjtB0IPlXGWt5amWq5PcHJnkOP/wAnkG6TYxeS0Tor28zKOwMGAaO8CvSui/RmzgMMmGsyQpJZjuzNuxjSTppyAHZTIKaOi6VfiSltY7bItamt1pxpWRzGEV1FaWjAVLZoogvR866RYrsit1ORWJlardZNSUZNZFZWEUAZWGsrdAHNbrIrKAMrIrDWopgYa0awtHOtTQBkVgrBrW4oAw0MmiFK16PuoGcn21sjWa09wL6zKPEgfbXNoZtQwYdxBHuqqbFQXNWwK423rpd6YqOiK7rma2TSbKI0V16MTNKrfGgTI7D1d9gdcw7anYTHBwTEERI8eytXB8mKVbEpa7oL4lRPOADprv8AbXfpRMTqIkeNYuLNDusrlF31n2aV1Ujo0axTW4rTNFAUbrBQLuORVZyy5UMOZELG+bsiQTPKtX+IW0MM4By54nXIN2jmBzPKgdMkVlUrEfKlhRAU5ibrW83zAisFNwn83raRuQeWtdYz5V8ElxUzkzcZCQCQFUGXkbgkELEz3CnQ8GXOspFw7pjh7tr0xdUQ5yJPWyIQCzD5skiBv1l56VG4L05sYrMEMwJOo0WW1Ouyqss2wJC6mimGLHOPxrWwWgZR4k9nqgTuRtNKcfgzduqxLK6EZQG0BUkz5zB8KQce+UNrOIhMMjSiMjsTmKPqDAGnPSeRpHf+UfGMeqtpQSdBbJ17ZZq6IKlwQ4s9It3bvzxm8o+FMMOCQZA0MCO6vG73S/HttfdR2KiL74moF7H4q5696+3jdMewEUpJPsNRZ7s9wLuVA7zFef8ASj5TL2HxT2LNm1cC5YcuYMgE6CBIJjevPzgSd9frNPxrsYI/RpKMVyy8X0Qx4n074jdYkXltKNMloiPbqffSW90gxTflL94z2u1Sxgj2itnAaet7BVeXuGDFD3SSSzk6TrJ76qeHxV5DmW9cQzMozA+0EVdsdw5QjdYyQeyqzc4ECIzn2fvoToGqPZvkU4hjsTYu3cXeN2zISzmgsSNWOeJIEgazrPZXpWWlnD8NaweHtWLQ6ttFUDT1Rux7zqe+aE/S3DqxzXVAUayR4cz3cqznFtisbmBqTtvW2cATOnbVTxHTmw/q3kUT5+Gh3O3OgnpQiaswgaiT1VHae1uwbChRh1YeboihXeHlt7t79f7hRrC3EnLiL+u/XmfGaLXNxSdjHkD8a9XwNP8AxOLOXcMmOvrtfuD9X3dWiW+K4kbYm927r/dpRiMI+/4Q4HcqfYs1Ga12Yt/Yv3VDjBe79V/Jat9fuWe1x/EqIF5te0L91Th01xOnWXT6AqmorbDEk95yD4xUP+VXRpF0NlO0KdQYIjbvnY8p2rOUtOPMft/JcYzlsn9z0cdOMTDHLaIWC0qRC9vrbDfwqvcW+VXEJsUJLbKNiJUic2uvKqY5d3OdjBkarlMdwMKx7pUnkKnYXhOYZWE3ACAw2YfTVhvHPftGk1x6urB+yqOvT0muXZmI6V4p/wAYl0qXJttlAWddEfwk5Q0iJGm1JsS92RnLwEIGaerOpUD5uoO0bd9PFw2eJVSp0eCZOXUK433EZu8Ud+ByZUl7ea0SDqywC3WnfYjyrnUjocUJMNwzM2VpC7ZfHK0Hv1I7q1b4UCokSRHnpJAnZV0We41Y7fCnJJiCTEnsbVj4wCKHc4S40zAToT3aEgd8kClkCSENrhAgsXIJgM3KQJaBzI0Udm9AtYS7ZzejZgMoRipgRySAeseeU84NO24ZcDSTIA0AE89hPtJ2861cva5SCB3HTxJ5k0ZsMUwVvjrXCvpN1hS9yTKqAFGhAAEMdBT3D42xEvctLO0W7h07TptVaxHDQQX5toAPV7Y15/Dc1EF0eq5JkwGk9sT1okTOugrp09XpRz6mn8S34jiWHHqXrB+slwf2aAONAL1fwV/AXJ9pt1Ft9DbhUE3LCTyZwCByof8Amc2v+k4fT6Yre5v3TDyL3iU3G7m34Oh71B/6dbbjVyJ9Af1Hj9mordGGX/vljyuN9gro8BxBHUxNtx9G849x8aay7P6A8e/3Cf5yXthZUeKN91djj13/AFQ8Qlw/AUEcMx/+u0/8wPvrm5wnGn1rpP8A+Sv96pp9n6DtPqhonH09GVewCSCCxS7I8OqQKQ4nFow0CKw5kuAfEZKKeFXDoy5jz/0pY+NFThabnDE9y4pD9pJim25fjEqXX6oBb4mSTnvNr2X29kFBAoIwmDYnM7gk67keOlTRh1UwuHvDuF5SPeho9sEJrhrjHtLp8MmtCjX9CdPv6i18LgRs7+QYfZWhhsDMh7k95J17fVpnZxTrP+iFhzkWyPhWz0jVD18Ivhltj35TVNJc16Mmuyfqgi8ctTqy+av9hodzjajUOj77I49+aoVvjN1djpvBFs/EUf8AziuAbAeSf3ap6zfX89ReH8Pz0Mt9I2kRaB8iftqYvHbjDWyYG5Fr7RSo8dJJJRTPl8NKJh8Y7g+jtjlPWuf2NvEkVHjP/J+hT0/gS8Zx5mUqBlQrBlGtSdolkZWOp1moOHwtxx+ODejGwZZkbfNI0Gh6tQcTaYuAQ3cdIH6LGI8/OpV3EMF5aDUqCQfIHQ+Zrj1Jym7Z3QgoKkTsOvzFVhrp1yyEj83ONPCaMtkwCRlnRurzHI5TKnviuOCBFIu3HBysIJKxO/Ihh5t5U041xu25hChBjY7Hu7KwktjSLd0iMLJYK4doBgNlR1PiynMCNIOlNsI0ghYDMApAiNGkco0Ykg95pbZsETEdbfx8P3mnvDLaIpLesNYM692gpR3Yp7IHjOHMoGYkEyR3Rz8N/dULiGA0GQjQDX3kjsMzQ+nnTgW1WV1jKqjU1XeB9OhfYowg9h9k99XKHVLYmLe18k7CcSh8jc9xtIHfv/HnUvH8fw6goyqs841nnEkTy3MeNReKYcMMw3GoP+HaaqPSnhjXWF1FkQouACSpWesvODOsdgpadN0zTVW1ocYu4mpU5gRvpAHjMeW1Ksfh5QmAo8dWPj/hUfhF51iVPONJjymp2PU7kE9pO/sFaVi6IvIPwXG3FtG2kEDrExLdnVB0C8uZ8KnM98iMpbxsqdPHJNIeGYtrd1SMyqO/kdDpO8czMVZL/GmmB6JQRIGQsY7++t1K1u2czi72QFeHzrmZW+jZb7hTHC8NaNXubc8Mh/aWahWsdO72vKwfiWFEFw/nyO3JHxuVpFwXH3M2pMnNgrRH4x4PZ+DoPHXIB76jXbOHTYs3hbwx9xYGtLcndkPccoHvY1KHG1URFk6RoE+Itmryi/xixkuP9C+9iCNrCt9azZ7PosTUQ4oNobeHXxtsPeopp/KyDWVHgW+Hoq2OOLyflyJH9ipdc2NX2Et1F5G1P0fSD41qxw4setdW2NdSxJ9g+2n9njj8rhP6T/YBQ2F1tVtkjnqxHvahKD3C5Ig2+BWWgC8zz9JR7iaJc4BatqS1vEmOa5I8zBj2VITht0nr25Xwsn9ozRTw9F2W+p7ssf8ALcirqLXskZSXUV3ERQJJkj85jr4iuHuoNC+U+LT76Xeidt2HgBH7IFEt4AgTlEdske/SuSzo3fCD32jmW/RmtWrxZSAEcDdMsNtuM5Cn2E0K3gbba+jDfVuMfdJpnYxL20ZUsotsQG60PqDLMzyP0VAEdpqSo8imzcRB6kneMoJHizGB5A10bpbVmB/9SSPJSFH8aVFHXY5Orb56LBP1mADeQPlRLlpmkKWntA/uj7amjZs645h82H2eZ1YiefIxJ0qP0T4fcOJV+pkVYKpoIXQZgBuYnWSdzTbh+DugDMCSSAAbZgeUH361Zb1lrVvKFIOswsa+HKk5uMXEMLaYfBwzkgQBAA0rvG43JOwIGp7P8BUThpKoxMzPP99Vbp1xBhZIBIJIBPcf3VjFW8UaPqwvBujuJ4niXv21JtpKq06eIntrrj/yU3rNs30ZRl3hh2xGnOqtwvppjMPbNqxe9GrCMqmD/jQsX0ivPYRTcbXNm13OY/eK9FRo4ZNt2MuA9L2VvRX9QYUHv76tuIwxBzp5idI+2vN8BwG5da3kX1tdwYUH1j2dwNer4fDEIABsvw7zXH+oUYu4nZoybW4qPCQ49JbXU7qOfh2VA4hw18vqMANeseXi0VaLLoqlSNCfnEz5AMo91KLuAVs2Ro7M1s668mAcHTzqYhJsrl63IUs1vTYFtP1VmfZUxbVt9nU/URvYQSAK5ThTEMEyueWU9bwyjKfKKGuBuImVVZTIksQO3SGMjfsrZUYyO/5OE/P7up/+1b/AGHqsw9tcWOHlWl7lrzcfaKm4m8iqPRkN1dfUbXu12qWxAEwWIPqs/kD9lHXh175zXf8An/u0LC3zdJFu2WK+sMqSPICakNh723oyvig/vCnYzV3hzD5rt4sw+IFCt2NetaI75Y/CufwO5+ddHhaUj9utLZvqZBz9z2mH7LUlYrCrhU/guP7FcthEG7R4GfsFCGLuT18OQO1Fn3NrUq1fDAesPFQv9maNx3ZFR3Hqu4HeaKLl0/0rfrN9goxtE8n9/wBwoJwR7HH8dkVSnLuS4/AHc36oBPflHwE1BxPBr93W5dUDkswo8hvRL9u4/rXVYfSRAfEOhBB76BZRrd1EvOtxTolyZAJ+aw7e/wCNUrRLGVjhr27OYBSoMSDGvgRQjcEMWdSSuiZHLr7sqx2sfKpVzFaFFuyZ1yW0geZ0B8yaDjMRbVPRkA3A0ksY8yqbR3we6pit7HVHPDFJWVRSe/rv5sfgoAFMxauR17oUH5szp9VNB5mleH4lJIUkg6KoXKD4KN+9mNOMBw+BmuyZ2WdyNSNIlRzOw7Z0qXubRdbjHhmGUsNGIGzsconsAG/to/EbMABf+Xc+LNsO+KDwu+11gRBInUAnyUclEQIgaE671MxloGQOuo1Y/nmdp3yzFZS2NE9wdo20RZMsefzR4aDMe+onFODJdQhh1WjxmpDIwi4YYk9UAbkaQB2T1fI9lFsIfSQ3WYaHkM5hQO4AmT3AVNO9h8FHb5PSCcrK28SGBnxEg86W4fojeN422ACg5pJGx7hzq94/j6oSw5aKCNTyGnf61U+7xPEvelbbanSTGg1jt2it4zm1yYuMF0Llw/AJbgIAPLeOdMbqmB80nYbZu+fVPmKrmAxN8nr2yCNoM9xHbtTTC8QnqONZKnN6s7An807HMO2sMWbN3wMbty4Fyq2U7lOr+yR2fuNJBdYknJbOwJUBD+ska+Ro2LQn1CSwJ/FN6ylTrlPMe8abgzQ9Lgzhc22ZToyntzDXKYO8gc4raKpGbVkDiAtspLZ7bDRswDDuMjKR2TPtpTw5rpBAy3LWuoc3BB+i8sO3SIphxoyCFUXF+chEOveATHgyxPfSvhvDmtIbuGNzLI6qsRcB3ytoFH28prdWkYypscpgMJpqto/+IqspPcScw85rh8HaTV1sleRgCfBl0qML4utLWrgubFgEI7s0zr31pLNxTGVo7GNqD7vfWL+JaXYFiMRZzq1pbgZeYkCPzTzIPjUvDY1yQQGPPKZI07RQVuoNC9sHszyfcBXN7Hso6htDvILH2TFSDVBcTbuMcxDIJndV17hMxXFvit49W3B7SwBgbbxUWGIOYu09wXs7ST7qGt1lWMtkidjJO3jrRRKGNy/iFEsynuUhTHbzFRLd+W9e4D2FyftoZxjASbNmO3rL+0aH+H2idbSfokN9lVQ9hn6dtgLrfVEfdQfx3zbDk/TePcDNBu4tGEQSOwqRHnI91dcP9KPVm4vIMWMfpyNPGaEhsBawVxtlR/BvsOorPShdLuHidJZtD3erTHCkZWusRBALdwGw7aV4nHPedVAGXN1VPMnm3l7K1pUZZSbGmFxyWlzhDlHMXAyj9GQR4Cu79y3dRsioZ5bTOwYgZuei6bzBMVCPD4UIwLZpdiDGo2A+FdYCwBZDg6kktGm+6gkamDBPjrQq4FbpP0A8GY22KgwRo9yBP1UGsHvn7y7N0u2VYVQOvJkZeQdufaEmCZPfVavuCMghddcpJA+jPMAbndmPICiniUH0RB9GDLwdWbU6kbnQD2chUtWap0W/hr+rlOVYJJ5+jHrOQOZ2A++m9u3nIUHIDz7FUasfAT5mqfbxotqymFbqljuBlUNlH1ZX9Igcqn4njKhIBM3TkXXX0aRoPruSfLvrLwzTMs1ld3XqqoPox4DKoHgMxPeaD+BkKVLdY5ifIFR/zM36o7KUYzjJDJatgsLaDMQDBbn5ZpHtoON4rka4HkFRaUDbUE5j4ZiaMWK1yTfwO0rBiJlVj2D7Qa5xWOth1IA6skmOdVC70uOVTEZdBPZuPOTSnE9J2bqg811j20eFKTGtSKPR/wCUgz8hIA75HP21BuY0HNmjVvfDH2QRSngFwXGAJYmNjtHbpVnbhWHVNRmJERLRB56mPdU4092Vn1SEzcaDFWGjAA5tcwcSFP6QUg+VC4jxYZhdtlgrwWgHTNILKRpE+UjvpplwyQQqSJA6sx84GZI3oJxVllHUtQMwgDqlWGsrEb9wrRSjRFSvYqj4NrjSzejdCdRAPinYTuV7NRU7CcRTNlvqHJgKwiDtrrAJ5jlPZTE+gDaW02A1JIIHIk8+wnUdsaVv8Dw7DKRlJ1BnrD6IbZl07ooeoHhshX8DkefSXLhjqlURVIPzgGIg8iNNQaEjYg+pdtxzBWSNfzlJX2Gi3OHgKVR9FJMNuORBMGQdNfhUXEXGTKGUHxJgjuIIX2nyou3sNxaW4ZBf5snkv3muHS9O6+dtfupvheKW2XQ5dtICx3DkaPbx2vVttcPgx+0D20m32FS7lbxFu/EykdotLPupa2IYmGZ57ur+yJq43MI7SSmU/WE6+EiO6k+J4cQ0xHj94qkxNIX4XA5jAQz2sWj3mfhR8RwwLzPgs/GmmCwjj5vhr91SbuHMdZG9ppNuxpIR4C2BuontYyffTpLRYet5D99KsZgwhzAlRPMgip2FcKub0iwOZ0+IIo+Ikau8FuspkmDoZW2D+0KBh+jBOgZ5HYF05zodO2p4sMSB12J5E/vqDjQLRYPoZjLJJLbRlGmm2/ka0bT4MVfDNXrNq1Ba+1wEaIToT3wZ8t+6l+LxpdoVnB5dXKI23brH3VOwnCZIa/cZANcgjMB2aABSeynGGxdu1IsoATufWfuUFuQidOe5rNyRqoPtRU7+Bug5VGuk6SRO09hPIb1PwPRy+p1QsyAMU5ZieoHbYD52WZPdTy3xPKw1g92sdscs3fRH42QMocSTLHMNJ3kiAD5yaFN9inAFwfokD18Q0lmMKJM6g5m7plsvM5aa4fCWVum4FEpsTqREiBPPMSe6k544JJzzykA+wdg27z21zYxIdIUwd9Dqe4AfaRUNye5SigvSXpKtlYVgGYiANgCdZ0PLtqjC+zu7luszMT2EEkj4iuOIWFa6ypLHXTNm17AQAJ8Jo+CwTIVzxMg5ZG084roilCJhK5yA3MIwBntHv1qPbwQGuvPyp5cvhTOpWJ29Yk6mOyAa4vFQXywcpBAPzkO/mDBpZMeKOuA8QWzezMYWNtJMaACe0mfKrjicWr284eQRp/H8bV53jOHM4DKpyjaNYHZpQr2LuBMuYyG2G0dkUpaanvYRnKG1Fwv32QEgkg/xtvUazxcLI1nlp++o9jioNtQxZjHs5bdtRMRiEmBmk/x3VGPQ1z2sZW+IakzB8T91EOMDcwD3jf2ClAwsj1jr3gRUdsK42JPmfup4oWbXQfW70HTftDEH2HSh3+J6ENtz7yOcDn30rspc5wB3muXtMT/G/wAaMUPN0Tv5SVMrQzhe0n3TpV14fft3lDzAYAgszsfcK85xmxQSzsIyqCY7zVt6P4JxZSQ4AEagiAO6fhV47cGbk7LM1kAEAKwMTEj4mfdSXHWlDDRlJ7aeYXCKwIcgEg9YnQiO7nv30obD5lKq2qnmeR31pOCatCjOnTGuA4RcZA1tgwP2doNHw0q2S4oDDltIPhS/AG9bUyp00JUsBHltU3C4mbgdiAREDSABsN9qTS2rkLe98HHSPgaZM4XqOPf2HtINU9eC2QwBTTxYfA1c+k3GSbcAl4MwO8k+XiaquFuMxkLp3nUGecaR51clXBClapgMXiGtWi0MT6qxI1PmeU0qwmJQuGM5hsBy89p+6idI+APa66oUE9VhJXeNROlJ7QKqBlc9sQwPfpr7aJR6Bput+Rzex3PbXmfvqHdx0Hck90f41HN5RvnnvWti7ajYnwUyPh8aijZzvqdNxA9mu2pMAeArdsO86qonkI85NbucStiOo094In+O41H/AJSk6JAHaTFOn2JtdxjhsDr1mjxMz7TFSsRxVE6i9djy0Cgd4Ua+2lo4guUiYJ+ioA84LH3UA2bewkn8353mBsPE1ON8lZVwHs4cFyRJdtltgAR4zoPCpNtckr1QfnH1j4Dv7hQcNZ0yKcx5hTAH1m+yi4BQjwCDEnMqyA2wgnciabCJzlFu6uYEDY5iC0HnA0HhQsQLZUoWAcHqt81huPCj4xbKySLhbtLAD4lj7qLZuCNL9vKRqvMeBiRSsddBZglJMFSw7jlPtol/h5t6oLi9quk+xtffUq/6N1INxTGxJkjwaAfLWo4xAjKHzxsCG+/X2U7JapUR0sK8kreY842EeGlR3UCQxydxBJ9sVPvYvYM7xyVVKj3RUG7elpAy+Un3/bVoiVHSMg3L+3/CiJjo9RWbvBYfaRXds5t5PZ2e7b20xw3C2fuHfoPP7h76V9xpPoQBjWGigT7T99SMNgL11oMwT5+7X3irHYw9qyoAUMe3mfBYmKZ4HiFqNSLWSAy3AVnnMiGHsIprG+QeSW6ZC4P0Z9FqUYk66gCT7du6rXbuXMgRgAo0yQB+80HDLhrhFxAZPzg7BTymDJ91OeKcbt27L2yqyoAUgsZ03nu7au8OH9DHefMfqVXj1+EypEnnmg+z2bVXkt3ZUhiCogEE7dhga+dZjuOqrFnuj3H3KK5wPEr+LYCxZu3eUxA8hoPfUtt7pGmMYrzMcDDsVHpbpA3ggQJ7iY91S8LgbYGZSY/POg8QOfuFL8ZgbuF1v2rebkGvqW8kURQeL9PlGGawtm2GfQuSSQO7YURT94lte6TscyOg/GZmnRYMR2z6o9/jVH4vxdzdAt3CFQ6ZTEt+d4dlQVxNwLlBcIeQmD58/CucLhHuGERnPYFPvopR4C5M9LuL6RYuqmo3EE+8AnyNK+O9CmstsVkAiDpB2IOsg1zxbiZCkqcugA55ZIBbyBnyqwdHF9KMrvmVABDNLETA1MwPDadq0pSlijDKSjk31KUOC3p6pJ8aA9hgDmTNHv8ACQa9M4hg0VG2GX5oPeAB2jWe8wTzqm27/pGf0cEKzB9NeruEUak/Go1IYOrNdOc5rgRDDo66BlPMSTFRLnD+yf48Ka3LX4+MxWLcjT1utBBPIgx8OdSrmEhoO+ntImD2VLTNU4u0Vm5hGHzZ8K5sKpMSFJ7VqzthQdgAZgjvpfewcgmBodv486PmDpcEIYdl2yuN45eY5+Brb4u52d2kjTy0A8K79A0GP3/vrhiRJO0UkrE5NGhjUmChbw6o82MmK0+PtHRWA8BoP0jBPsqOTGhHP3UY4BWAI+w/GikVkwwvmCFa1A3AAJ279TtUI4oFZl1Pap3HZEaeVGXhGswJneIqQuDC95+H8dtGy4DdkO3hTuZmO/Tu8e2jnDqvrnXksa+z76MHY6II+keX8dprHwnoyJ61w9smJ7RuT3e2nyZ2S+HYU3NPRsdd94HnpPdTtOGoBvcEb5sg98T7qrly3ccQztb/APU5duRAFHmak4LCWU9a1dvtp1mPV9598VaaiuLE073dFnwdhB6vWg6gAx5sQB7qZYe9ZzF3tI7RAVQMq+8695NVrCYMt+Tw6frjTuhVNNH4feAHpXFlTsEQjyzNp7xWilNryw9SXGF+aRN4hxREWOpb7kXX2D4mqzxUC6xRw7H6TEj2A6eyj4jA20YxdBdhBGfrEHkRJnwoK2wis7EBFGp+AA5k9lYzU/efob6Lh0XqR+H9FEBcgxIHo5IOU85VlJOveKe2OG3BocTfP1SqD/lE++keD45euGLFkR2tNOQl4LN64Fn5qAA+3U0spXt/6TUef6AY/h+Gw4JctnbmXlifCJNKLHDi7ZrSm3PzrpBOv0CDTG3h1LEgAE7sZJ8zqaa2lsKJZs30LatmPcbj7Dwoim+pE5pbUKMPwQa5ndxIkerbn6qwKaXcZbw9rNIVRyA59gGknypTj+k/pLgt2lzNMdUEpbHlqzUXCdH2Li7fJusvqWyIA74Ex4anma0jBt7erE3S8z/Zf7B8U4Jc/or6un0lB08Rv7KBwrhl9TAvJA9UMG07gwMig4O67DfN2EAcucqwJB7D+6pGMs3La5rue0p2c27uX9YTFLF8gppbDTLjSNrdwTMi82+3zhvFQUwjWrpvHDXrbHVmtkOpnmVXbXWQAai4bFXQQFuW35gekZTHbluFTT3CYkXUCLcfD4oDS3ejJcP0HYaE9knzpOEn0+o1OK/r+BfevreGewytcVg2U9U5hoykHYMI8wDR8HeW4GHqXBOZH0bUadx63zhpt4VCxDNck37Dyhg3rSnOhHJwJZT3Np2EiuPSkgZguKQbFTlur7wZ8D5GpjJwfmX58y3GM15QtwQfBtfZ981Cxd3ImuxI174ij2MfbcgIWkyAl2FuabgN6reYU+Nd5VaVG/NWEEeIOvnqO+le5eKlFdxfhreVAVJYqNzzA/dpUpsKCQR6rCR48x51w+DK6r1T3HQ+I291atXsohhlnnOk9obkfGmiZxdEK/hGV4IzIw8YO/sifdXNvBR6pK92hHsO1NQzbbg9hEie41oWVOpbXtiD5xpQEb4oi28E/PUd4Aohw4Ph2D76O6A82PiaiYjGE9W2Mzd3qjxNI0x7mC8EGYRoYRR84+H21xhLagk3GGY6u3ifVXnPxqNZwxkn8o/MjYDsnYD30c8OnrO2UL+acoHfmP2UNoyuvn9iBibzu59cMXkJl2HzT4jTQipVnh960zXWe2rEGS7zvG8acu2j4ZS383tz23GmD4Tqx91MrHRwg57l7r9ukjuEgx5AVpFSl0MJtLkiYbjVyetiLIJ5qCNPCRNdLfa8+l13VQczcix2A5dtTcV6Y6C5acdt22GI/S0Hto/BMDeLhvT4dtDCMGVZ7mVdKvHpYoutxcOGYW1dU3vT/i4JcKpC59Qx2ZueusainHFuCHMg0uIlwOYiHUroROmxBHjU42L952tYzD20hSLV5QOqYJGVhqRMSDIImaTYPi9/0YsqhzIMmV7TtljkrhgCg5B9hpMRVSSaocW0MW9GsRbMiI238M1LcdxVZm4wQcgSCT4KpJqDi8KxH468VHYrKCe4ZNB7TUQYhRK4dVtgetcb1va3WPifZWGFcujoc0+FfzC3+lK7KjNG2eQB4Lv7aG+OZ1JYMRzHqr4EKZPgWo3DsELgLM2WyuruRqx+0nkOVR+IY70nqjJZUwo7+4fOY8zsKKdE2r2Drx1ra5VuMv0baoir5gfbUS7xa9uXu6/nXio8hoSKjG6dxCjbMdT5QP2R50LEIoXRmLzrK5RHixzGnv3IbRB4h+Ub632mvT+hn/ZuI+o9ZWV0wMtQr/SX8lb/AN//APGtb4h/2Yv1h8RWqys/efyKXH7k/oT/AD9vqH9gUk4z/Pbn1qysqNT2C9L/ALSJ0w9Yfo0xxnq4bxFZWVzz906oe8Mz6zeVRMXz8KysqnwiukiLwz8mfrH41ItVqsqZcBo9DniH5J/CgWfyQ8KysqnwQval8g+F/Jr5/ZSnpX6q+NZWVK9o1lx+zLThfya/VHwoQrdZXcuDzJcivj/qChcK/K2v0qysrnnyjqXB6Kv83PnVR6QbeVZWV16nsnDD2mIcJ65/jsqPa9W79YfGt1lcMuTufA74v/MrPi/2Uix/5HD/AO7at1lbS5MIgR6g+qfjUO56x8a3WVA2f//Z"/>
          <p:cNvSpPr>
            <a:spLocks noChangeAspect="1" noChangeArrowheads="1"/>
          </p:cNvSpPr>
          <p:nvPr/>
        </p:nvSpPr>
        <p:spPr bwMode="auto">
          <a:xfrm>
            <a:off x="77788" y="-1063625"/>
            <a:ext cx="21336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 descr="http://www.successandfailure.net/blog/wp-content/uploads/2010/11/oil-anim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505200"/>
            <a:ext cx="4572000" cy="3048001"/>
          </a:xfrm>
          <a:prstGeom prst="rect">
            <a:avLst/>
          </a:prstGeom>
          <a:noFill/>
        </p:spPr>
      </p:pic>
      <p:pic>
        <p:nvPicPr>
          <p:cNvPr id="2054" name="Picture 6" descr="https://podcast.ad.edenpr.org/groups/ephsenrichedbiology/wiki/e6463/images/cdda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580892"/>
            <a:ext cx="3009900" cy="3019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Hope you learned a lot about oil spills!!!!!!!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44</TotalTime>
  <Words>171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Oil Spill, Clean Up!</vt:lpstr>
      <vt:lpstr>Where does oil come from?</vt:lpstr>
      <vt:lpstr>How do oil spills occur?</vt:lpstr>
      <vt:lpstr>What happens to the oil???</vt:lpstr>
      <vt:lpstr>Clean up techniques!</vt:lpstr>
      <vt:lpstr>What are the effects of an oil spill?</vt:lpstr>
      <vt:lpstr>Hope you learned a lot about oil spills!!!!!!!</vt:lpstr>
    </vt:vector>
  </TitlesOfParts>
  <Company>Quakertown Community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Oil Spill, Clean Up!</dc:title>
  <dc:creator>User</dc:creator>
  <cp:lastModifiedBy>User</cp:lastModifiedBy>
  <cp:revision>6</cp:revision>
  <dcterms:created xsi:type="dcterms:W3CDTF">2011-06-02T15:30:51Z</dcterms:created>
  <dcterms:modified xsi:type="dcterms:W3CDTF">2011-06-09T13:52:49Z</dcterms:modified>
</cp:coreProperties>
</file>